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sldIdLst>
    <p:sldId id="264" r:id="rId6"/>
    <p:sldId id="273" r:id="rId7"/>
    <p:sldId id="282" r:id="rId8"/>
    <p:sldId id="270" r:id="rId9"/>
    <p:sldId id="298" r:id="rId10"/>
    <p:sldId id="296" r:id="rId11"/>
    <p:sldId id="286" r:id="rId12"/>
    <p:sldId id="283" r:id="rId13"/>
    <p:sldId id="284" r:id="rId14"/>
    <p:sldId id="292" r:id="rId15"/>
    <p:sldId id="288" r:id="rId16"/>
    <p:sldId id="291" r:id="rId17"/>
    <p:sldId id="289" r:id="rId18"/>
    <p:sldId id="287" r:id="rId19"/>
    <p:sldId id="275" r:id="rId20"/>
    <p:sldId id="276" r:id="rId21"/>
    <p:sldId id="271" r:id="rId22"/>
    <p:sldId id="269" r:id="rId23"/>
    <p:sldId id="294" r:id="rId24"/>
    <p:sldId id="295" r:id="rId25"/>
    <p:sldId id="256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670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760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83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684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912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91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24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22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13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273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336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255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922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4138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1488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39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2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001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286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86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873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2522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780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956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710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039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7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1695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019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862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090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129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5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11D5E1-82AE-4131-BED9-FB36DF00FB14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B50DB6-D387-4A2B-B6FA-FAE0151E14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6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2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8055B-1C19-43EE-86CF-4D4085728D3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27E2-6761-4675-AC4C-576C75169DF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9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6672"/>
            <a:ext cx="8532440" cy="882119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Адаптация пятиклассников в системе формирующего оценивания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483004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Поделиться опытом работы в системе формирующего оценивания в период адаптации пятиклассников.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9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54711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57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328498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1 класс</a:t>
            </a:r>
          </a:p>
          <a:p>
            <a:pPr marL="45720" indent="0">
              <a:buNone/>
            </a:pPr>
            <a:r>
              <a:rPr lang="ru-RU" dirty="0" smtClean="0"/>
              <a:t>Тема урока: Величины</a:t>
            </a: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409" y="980728"/>
            <a:ext cx="4964379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98" y="1196752"/>
            <a:ext cx="3419872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3550613" cy="266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1" t="25216" r="50927" b="8621"/>
          <a:stretch/>
        </p:blipFill>
        <p:spPr bwMode="auto">
          <a:xfrm>
            <a:off x="1835696" y="116633"/>
            <a:ext cx="4968552" cy="46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92"/>
          <a:stretch/>
        </p:blipFill>
        <p:spPr bwMode="auto">
          <a:xfrm>
            <a:off x="1119572" y="4987058"/>
            <a:ext cx="6400800" cy="183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268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7" t="23016" r="53127" b="59266"/>
          <a:stretch/>
        </p:blipFill>
        <p:spPr bwMode="auto">
          <a:xfrm>
            <a:off x="395536" y="4581128"/>
            <a:ext cx="4502727" cy="195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7371" r="9971" b="8190"/>
          <a:stretch/>
        </p:blipFill>
        <p:spPr bwMode="auto">
          <a:xfrm>
            <a:off x="395536" y="260648"/>
            <a:ext cx="5208205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Анна\Desktop\семинар\фо презентация 2_ppt_files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028" y="3365512"/>
            <a:ext cx="3528392" cy="317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3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525344" cy="12573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78116"/>
            <a:ext cx="5063071" cy="696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334672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АНАЛИЗ ВХОДНОЙ ДИАГНОСТИЧЕСКОЙ РАБОТЫ 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математике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5-х  классах 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2024-2025 учебный год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1.Проверить уровень предметных умений по основным темам  за курс  4 класса.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2.Выявить пробелы в знаниях обучающихся с целью корректировки учебного процесса.</a:t>
            </a:r>
            <a:endParaRPr lang="ru-RU" sz="16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3.Наметить пути устранения пробелов в знаниях обучающихся.</a:t>
            </a:r>
            <a:endParaRPr lang="ru-RU" sz="1600" dirty="0">
              <a:solidFill>
                <a:srgbClr val="00000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" y="3383302"/>
            <a:ext cx="9140324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9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5" t="24207" r="21133" b="11905"/>
          <a:stretch/>
        </p:blipFill>
        <p:spPr bwMode="auto">
          <a:xfrm>
            <a:off x="323528" y="404663"/>
            <a:ext cx="8496944" cy="5796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782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7" t="52381" r="18790" b="23214"/>
          <a:stretch/>
        </p:blipFill>
        <p:spPr bwMode="auto">
          <a:xfrm>
            <a:off x="127349" y="3140968"/>
            <a:ext cx="874054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764704"/>
            <a:ext cx="4572000" cy="225908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АНАЛИЗ</a:t>
            </a:r>
          </a:p>
          <a:p>
            <a:pPr lvl="0"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 четверти</a:t>
            </a:r>
            <a:endParaRPr lang="ru-RU" sz="32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lvl="0" algn="ctr">
              <a:lnSpc>
                <a:spcPct val="110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математике</a:t>
            </a:r>
            <a:endParaRPr lang="ru-RU" sz="32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lvl="0" algn="ctr">
              <a:lnSpc>
                <a:spcPct val="110000"/>
              </a:lnSpc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5-х  классах </a:t>
            </a:r>
            <a:endParaRPr lang="ru-RU" sz="3200" dirty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71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tretch/>
        </p:blipFill>
        <p:spPr>
          <a:xfrm>
            <a:off x="445434" y="1124744"/>
            <a:ext cx="792088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86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374818"/>
              </p:ext>
            </p:extLst>
          </p:nvPr>
        </p:nvGraphicFramePr>
        <p:xfrm>
          <a:off x="179512" y="2132855"/>
          <a:ext cx="8784976" cy="3888435"/>
        </p:xfrm>
        <a:graphic>
          <a:graphicData uri="http://schemas.openxmlformats.org/drawingml/2006/table">
            <a:tbl>
              <a:tblPr firstRow="1" firstCol="1" bandRow="1"/>
              <a:tblGrid>
                <a:gridCol w="4590348"/>
                <a:gridCol w="1424591"/>
                <a:gridCol w="1503734"/>
                <a:gridCol w="1266303"/>
              </a:tblGrid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Работая в группе ….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Иногда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Никогда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выслушивал мнения своих товарищей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высказывал свою точку зрения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был полезен группе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с удовольствием работал в группе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8720" y="908720"/>
            <a:ext cx="7028184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самооценивания навыков сотрудничества</a:t>
            </a:r>
            <a:endParaRPr lang="ru-RU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имя________________________________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Отметь галочкой то утверждение, которое считаешь верным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</a:pPr>
            <a:endParaRPr lang="ru-RU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0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5661248" cy="5372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88159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Раскрыть понятие критериальное оценивание;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Ознакомить с системой формирующего оценивания;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3.Рассмотреть технологию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формирующего оценивания в современной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98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Самодиагностика учебных умений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имя________________________________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198586"/>
              </p:ext>
            </p:extLst>
          </p:nvPr>
        </p:nvGraphicFramePr>
        <p:xfrm>
          <a:off x="179512" y="2780928"/>
          <a:ext cx="8784976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4590348"/>
                <a:gridCol w="1424591"/>
                <a:gridCol w="1329877"/>
                <a:gridCol w="1440160"/>
              </a:tblGrid>
              <a:tr h="900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Утверждения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Очень уверенно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Уверенно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Неуверенно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могу решить задачу на нахождение остатка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могу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построить схему к задаче данного вида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смогу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сам (а) придумать задачу на нахождение остатка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76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Элементы формирующего обучения. Последовательность реализации формирующего оценивания учащихся. Приемы и методы оценивания в начальной школе. Фотрмирующая оценивание. Формирующие оценование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4" t="19807" r="4558" b="6707"/>
          <a:stretch/>
        </p:blipFill>
        <p:spPr bwMode="auto">
          <a:xfrm>
            <a:off x="23727" y="914400"/>
            <a:ext cx="9132976" cy="594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88640"/>
            <a:ext cx="1581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b="1" u="sng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200" b="1" u="sng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8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Анна\Desktop\семинар\фо презентация 2_ppt_files\ti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759" y="3717032"/>
            <a:ext cx="3744416" cy="281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5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332656"/>
            <a:ext cx="6400800" cy="104129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Критериальное оценивание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172" y="1196752"/>
            <a:ext cx="74168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Критериальное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 сравнения образовательных достижений обучающихся с заранее определёнными и известными всем участникам образовательного процесса критериями, соответствующими целям и содержанию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9876" y="4344962"/>
            <a:ext cx="75262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Критериальное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учащихся включает в себя </a:t>
            </a: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формирующие</a:t>
            </a:r>
            <a:r>
              <a:rPr lang="ru-RU" alt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констатирующие (итоговые)</a:t>
            </a:r>
            <a:r>
              <a:rPr lang="ru-RU" alt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тметки.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86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2078"/>
            <a:ext cx="871296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Итоговое оценивание </a:t>
            </a:r>
          </a:p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оценка применяется для определения  	количества изученного материала за 	пройденный период.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Формирующее оценивание</a:t>
            </a:r>
          </a:p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оценка применяется для получения 	данных о текущем состоянии для 	определения ближайших шагов в 	направлении улучшения.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0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Формирующее оценивание-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Оценивание, осуществляемое в процессе обучения, когда                           знания, умения, ценностные установки, а также поведение учащегося, дается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итогам обучения. Результаты  ученика сравниваются                                      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Происходит                 учащегося к обучению, постановка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и определение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их достижения.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1616" y="148478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анализируются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6736" y="264242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обратная связь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386637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 его же  предыдущим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1270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результатами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2308" y="4493627"/>
            <a:ext cx="334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мотивирование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58924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бразовательных целей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617560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путей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40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емья Тимаевых\Desktop\аня\pravo_i_polit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53266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97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0479" y="2024351"/>
            <a:ext cx="7848872" cy="381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Рубрики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показывают, </a:t>
            </a:r>
            <a:r>
              <a:rPr lang="ru-RU" alt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</a:t>
            </a: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учится</a:t>
            </a:r>
          </a:p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показывают, </a:t>
            </a:r>
            <a:r>
              <a:rPr lang="ru-RU" alt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 должен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</a:t>
            </a:r>
          </a:p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alt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Дескрипторы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показывают, </a:t>
            </a:r>
            <a:r>
              <a:rPr lang="ru-RU" alt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 это сможет достичь наилучшего результата </a:t>
            </a: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18288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260648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</a:t>
            </a:r>
            <a:r>
              <a:rPr lang="ru-RU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формирующего </a:t>
            </a:r>
            <a:r>
              <a:rPr lang="ru-RU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endParaRPr lang="ru-RU" sz="3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36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3933056"/>
            <a:ext cx="802838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just"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ритерии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задачами обучения и представляют собой перечень различных видов деятельности учащегося, которую он осуществляет 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и должен в совершенстве освоить 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7858" y="1250036"/>
            <a:ext cx="77357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alt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перечень критериев оценивания знаний учащихся по изученной теме. Она определяется целями изучения какой-либо темы и содержательно наполняется критериями, раскрывающими данную рубрику.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0"/>
            <a:ext cx="9361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системы формирующего оценивания</a:t>
            </a:r>
            <a:endParaRPr lang="ru-RU" sz="32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0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92696"/>
            <a:ext cx="7182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>
              <a:spcBef>
                <a:spcPct val="20000"/>
              </a:spcBef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описывают уровни достижения учащегося по каждому критерию (последовательно показывают все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учащегося по достижению наилучшего результата) и оцениваются определенным количеством баллов: чем выше достижение – тем больше балл по данному критерию.</a:t>
            </a:r>
          </a:p>
        </p:txBody>
      </p:sp>
    </p:spTree>
    <p:extLst>
      <p:ext uri="{BB962C8B-B14F-4D97-AF65-F5344CB8AC3E}">
        <p14:creationId xmlns:p14="http://schemas.microsoft.com/office/powerpoint/2010/main" val="153290790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565</TotalTime>
  <Words>293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Воздушный поток</vt:lpstr>
      <vt:lpstr>1_Воздушный поток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Формирующее оценивание-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Листы индивидуальных достижений </vt:lpstr>
      <vt:lpstr>Листы индивидуальных достижений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Волкова</dc:creator>
  <cp:lastModifiedBy>Екатерина Волкова</cp:lastModifiedBy>
  <cp:revision>29</cp:revision>
  <dcterms:created xsi:type="dcterms:W3CDTF">2024-10-29T05:18:57Z</dcterms:created>
  <dcterms:modified xsi:type="dcterms:W3CDTF">2024-10-30T18:02:28Z</dcterms:modified>
</cp:coreProperties>
</file>